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wIZUeWxdB5SIeQz6qbRYPr==&#10;" textCheckSum="VE23aE==&#10;" shapeId="2" fHybridRaster="0" ver="1"/>
</file>

<file path=drs/shapexml.xml><?xml version="1.0" encoding="utf-8"?>
<p:sp xmlns:p="http://schemas.openxmlformats.org/presentationml/2006/main">
  <p:nvSpPr>
    <p:cNvPr id="2" name="TextBox 1"/>
    <p:cNvSpPr txBox="1"/>
    <p:nvPr/>
  </p:nvSpPr>
  <p:spPr>
    <a:xfrm xmlns:a="http://schemas.openxmlformats.org/drawingml/2006/main">
      <a:off x="11371660" y="4329113"/>
      <a:ext cx="615553" cy="2308324"/>
    </a:xfrm>
    <a:prstGeom xmlns:a="http://schemas.openxmlformats.org/drawingml/2006/main" prst="rect">
      <a:avLst/>
    </a:prstGeom>
    <a:noFill xmlns:a="http://schemas.openxmlformats.org/drawingml/2006/main"/>
  </p:spPr>
  <p:txBody>
    <a:bodyPr xmlns:a="http://schemas.openxmlformats.org/drawingml/2006/main" vert="vert" wrap="square" rtlCol="0">
      <a:spAutoFit/>
    </a:bodyPr>
    <a:lstStyle xmlns:a="http://schemas.openxmlformats.org/drawingml/2006/main"/>
    <a:p xmlns:a="http://schemas.openxmlformats.org/drawingml/2006/main">
      <a:pPr marL="0" marR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ZA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rPr>
        <a:t> _______   </a:t>
      </a:r>
    </a:p>
  </p:txBody>
</p:sp>
</file>